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8"/>
  </p:notesMasterIdLst>
  <p:sldIdLst>
    <p:sldId id="264" r:id="rId5"/>
    <p:sldId id="766" r:id="rId6"/>
    <p:sldId id="263" r:id="rId7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3DDCDD7-9D13-6DB3-652B-2BE3D921AC86}" name="Gemma Young" initials="GY" userId="652694ebf482f56f" providerId="Windows Live"/>
  <p188:author id="{E47613ED-A72D-5335-E2A0-F830D55AC15B}" name="MS Director" initials="MD" userId="S::msdirector@masteryscience.onmicrosoft.com::94ded8be-1f52-4f6c-9c46-5b7405c8e432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emma Young" initials="GY" lastIdx="28" clrIdx="0">
    <p:extLst>
      <p:ext uri="{19B8F6BF-5375-455C-9EA6-DF929625EA0E}">
        <p15:presenceInfo xmlns:p15="http://schemas.microsoft.com/office/powerpoint/2012/main" userId="652694ebf482f56f" providerId="Windows Live"/>
      </p:ext>
    </p:extLst>
  </p:cmAuthor>
  <p:cmAuthor id="2" name="MS Director" initials="MD" lastIdx="12" clrIdx="1">
    <p:extLst>
      <p:ext uri="{19B8F6BF-5375-455C-9EA6-DF929625EA0E}">
        <p15:presenceInfo xmlns:p15="http://schemas.microsoft.com/office/powerpoint/2012/main" userId="S::tonysherborne@masteryscience.onmicrosoft.com::94ded8be-1f52-4f6c-9c46-5b7405c8e432" providerId="AD"/>
      </p:ext>
    </p:extLst>
  </p:cmAuthor>
  <p:cmAuthor id="3" name="MS Director" initials="MD [2]" lastIdx="20" clrIdx="2">
    <p:extLst>
      <p:ext uri="{19B8F6BF-5375-455C-9EA6-DF929625EA0E}">
        <p15:presenceInfo xmlns:p15="http://schemas.microsoft.com/office/powerpoint/2012/main" userId="S::msdirector@masteryscience.onmicrosoft.com::94ded8be-1f52-4f6c-9c46-5b7405c8e43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65D9"/>
    <a:srgbClr val="5BACD0"/>
    <a:srgbClr val="5AF8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76599" autoAdjust="0"/>
  </p:normalViewPr>
  <p:slideViewPr>
    <p:cSldViewPr snapToGrid="0">
      <p:cViewPr varScale="1">
        <p:scale>
          <a:sx n="96" d="100"/>
          <a:sy n="96" d="100"/>
        </p:scale>
        <p:origin x="98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commentAuthors" Target="commentAuthors.xml"/><Relationship Id="rId14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FC586A-904B-45ED-BAAA-68A2E690F005}" type="datetimeFigureOut">
              <a:rPr lang="en-GB" smtClean="0"/>
              <a:t>08/05/2023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0033BC-6F32-4E13-9F7C-EE28B9FB67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3861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0033BC-6F32-4E13-9F7C-EE28B9FB671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867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3A10F-0FBD-45A5-A3D4-64361A58D329}" type="datetimeFigureOut">
              <a:rPr lang="en-GB" smtClean="0"/>
              <a:t>08/05/2023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103D5-DBE5-4202-8036-570937745E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2244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3A10F-0FBD-45A5-A3D4-64361A58D329}" type="datetimeFigureOut">
              <a:rPr lang="en-GB" smtClean="0"/>
              <a:t>08/05/2023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103D5-DBE5-4202-8036-570937745E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9514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3A10F-0FBD-45A5-A3D4-64361A58D329}" type="datetimeFigureOut">
              <a:rPr lang="en-GB" smtClean="0"/>
              <a:t>08/05/2023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103D5-DBE5-4202-8036-570937745E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24489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rs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3436143" y="1148491"/>
            <a:ext cx="6344284" cy="671208"/>
          </a:xfrm>
          <a:prstGeom prst="rect">
            <a:avLst/>
          </a:prstGeom>
        </p:spPr>
        <p:txBody>
          <a:bodyPr anchor="b"/>
          <a:lstStyle>
            <a:lvl1pPr algn="l">
              <a:defRPr sz="3250" b="1">
                <a:solidFill>
                  <a:srgbClr val="4A65D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PT" err="1"/>
              <a:t>Title</a:t>
            </a:r>
            <a:r>
              <a:rPr lang="pt-PT"/>
              <a:t> </a:t>
            </a:r>
            <a:r>
              <a:rPr lang="pt-PT" err="1"/>
              <a:t>of</a:t>
            </a:r>
            <a:r>
              <a:rPr lang="pt-PT"/>
              <a:t> </a:t>
            </a:r>
            <a:r>
              <a:rPr lang="pt-PT" err="1"/>
              <a:t>the</a:t>
            </a:r>
            <a:r>
              <a:rPr lang="pt-PT"/>
              <a:t> </a:t>
            </a:r>
            <a:r>
              <a:rPr lang="pt-PT" err="1"/>
              <a:t>presentation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5958521" y="4708187"/>
            <a:ext cx="3821907" cy="53015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31" b="1">
                <a:solidFill>
                  <a:srgbClr val="4A65D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pt-PT" err="1"/>
              <a:t>Subtitle</a:t>
            </a:r>
            <a:r>
              <a:rPr lang="pt-PT"/>
              <a:t> </a:t>
            </a:r>
            <a:r>
              <a:rPr lang="pt-PT" err="1"/>
              <a:t>here</a:t>
            </a:r>
            <a:r>
              <a:rPr lang="pt-PT"/>
              <a:t>, </a:t>
            </a:r>
            <a:r>
              <a:rPr lang="pt-PT" err="1"/>
              <a:t>if</a:t>
            </a:r>
            <a:r>
              <a:rPr lang="pt-PT"/>
              <a:t> </a:t>
            </a:r>
            <a:r>
              <a:rPr lang="pt-PT" err="1"/>
              <a:t>needed</a:t>
            </a:r>
            <a:endParaRPr lang="pt-PT"/>
          </a:p>
        </p:txBody>
      </p:sp>
      <p:sp>
        <p:nvSpPr>
          <p:cNvPr id="10" name="Marcador de Posição do Texto 9"/>
          <p:cNvSpPr>
            <a:spLocks noGrp="1"/>
          </p:cNvSpPr>
          <p:nvPr>
            <p:ph type="body" sz="quarter" idx="10" hasCustomPrompt="1"/>
          </p:nvPr>
        </p:nvSpPr>
        <p:spPr>
          <a:xfrm>
            <a:off x="5958521" y="5422173"/>
            <a:ext cx="3821907" cy="4397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25">
                <a:solidFill>
                  <a:srgbClr val="4A65D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PT"/>
              <a:t>Date/ </a:t>
            </a:r>
            <a:r>
              <a:rPr lang="pt-PT" err="1"/>
              <a:t>event</a:t>
            </a:r>
            <a:r>
              <a:rPr lang="pt-PT"/>
              <a:t> </a:t>
            </a:r>
            <a:r>
              <a:rPr lang="pt-PT" err="1"/>
              <a:t>info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402834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s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Posição do Texto 9"/>
          <p:cNvSpPr>
            <a:spLocks noGrp="1"/>
          </p:cNvSpPr>
          <p:nvPr>
            <p:ph type="body" sz="quarter" idx="10" hasCustomPrompt="1"/>
          </p:nvPr>
        </p:nvSpPr>
        <p:spPr>
          <a:xfrm>
            <a:off x="3042047" y="6040195"/>
            <a:ext cx="3821907" cy="4397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25">
                <a:solidFill>
                  <a:srgbClr val="68686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PT" err="1"/>
              <a:t>Additional</a:t>
            </a:r>
            <a:r>
              <a:rPr lang="pt-PT"/>
              <a:t> </a:t>
            </a:r>
            <a:r>
              <a:rPr lang="pt-PT" err="1"/>
              <a:t>info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56097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3A10F-0FBD-45A5-A3D4-64361A58D329}" type="datetimeFigureOut">
              <a:rPr lang="en-GB" smtClean="0"/>
              <a:t>08/05/2023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103D5-DBE5-4202-8036-570937745E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7169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3A10F-0FBD-45A5-A3D4-64361A58D329}" type="datetimeFigureOut">
              <a:rPr lang="en-GB" smtClean="0"/>
              <a:t>08/05/2023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103D5-DBE5-4202-8036-570937745E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1353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3A10F-0FBD-45A5-A3D4-64361A58D329}" type="datetimeFigureOut">
              <a:rPr lang="en-GB" smtClean="0"/>
              <a:t>08/05/2023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103D5-DBE5-4202-8036-570937745E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8717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3A10F-0FBD-45A5-A3D4-64361A58D329}" type="datetimeFigureOut">
              <a:rPr lang="en-GB" smtClean="0"/>
              <a:t>08/05/2023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103D5-DBE5-4202-8036-570937745E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2553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3A10F-0FBD-45A5-A3D4-64361A58D329}" type="datetimeFigureOut">
              <a:rPr lang="en-GB" smtClean="0"/>
              <a:t>08/05/2023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103D5-DBE5-4202-8036-570937745E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0963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3A10F-0FBD-45A5-A3D4-64361A58D329}" type="datetimeFigureOut">
              <a:rPr lang="en-GB" smtClean="0"/>
              <a:t>08/05/2023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103D5-DBE5-4202-8036-570937745E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7033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3A10F-0FBD-45A5-A3D4-64361A58D329}" type="datetimeFigureOut">
              <a:rPr lang="en-GB" smtClean="0"/>
              <a:t>08/05/2023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103D5-DBE5-4202-8036-570937745E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8677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3A10F-0FBD-45A5-A3D4-64361A58D329}" type="datetimeFigureOut">
              <a:rPr lang="en-GB" smtClean="0"/>
              <a:t>08/05/2023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103D5-DBE5-4202-8036-570937745E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8696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13A10F-0FBD-45A5-A3D4-64361A58D329}" type="datetimeFigureOut">
              <a:rPr lang="en-GB" smtClean="0"/>
              <a:t>08/05/2023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103D5-DBE5-4202-8036-570937745E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0425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6" r:id="rId12"/>
    <p:sldLayoutId id="214748368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jpe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5">
            <a:extLst>
              <a:ext uri="{FF2B5EF4-FFF2-40B4-BE49-F238E27FC236}">
                <a16:creationId xmlns:a16="http://schemas.microsoft.com/office/drawing/2014/main" id="{B2E935F3-3E47-950C-8A16-B0CB0A1A1F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47258" y="1999655"/>
            <a:ext cx="4844417" cy="671208"/>
          </a:xfrm>
        </p:spPr>
        <p:txBody>
          <a:bodyPr>
            <a:normAutofit fontScale="90000"/>
          </a:bodyPr>
          <a:lstStyle/>
          <a:p>
            <a:pPr algn="ctr"/>
            <a:r>
              <a:rPr lang="pt-PT" sz="6000" dirty="0">
                <a:solidFill>
                  <a:srgbClr val="4A65D8"/>
                </a:solidFill>
              </a:rPr>
              <a:t>The Great Big Litter Hunt</a:t>
            </a:r>
            <a:endParaRPr lang="en-US" sz="6000" dirty="0">
              <a:solidFill>
                <a:srgbClr val="4A65D8"/>
              </a:solidFill>
            </a:endParaRPr>
          </a:p>
        </p:txBody>
      </p:sp>
      <p:sp>
        <p:nvSpPr>
          <p:cNvPr id="10" name="Título 5">
            <a:extLst>
              <a:ext uri="{FF2B5EF4-FFF2-40B4-BE49-F238E27FC236}">
                <a16:creationId xmlns:a16="http://schemas.microsoft.com/office/drawing/2014/main" id="{D94EF12D-E54F-FE58-914A-7B4C27FE8A56}"/>
              </a:ext>
            </a:extLst>
          </p:cNvPr>
          <p:cNvSpPr txBox="1">
            <a:spLocks/>
          </p:cNvSpPr>
          <p:nvPr/>
        </p:nvSpPr>
        <p:spPr>
          <a:xfrm>
            <a:off x="5229652" y="4652220"/>
            <a:ext cx="4844417" cy="671208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4A65D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pt-PT" sz="2400" dirty="0"/>
              <a:t>Student sheet</a:t>
            </a:r>
            <a:endParaRPr lang="en-US" sz="2400" dirty="0"/>
          </a:p>
        </p:txBody>
      </p:sp>
      <p:pic>
        <p:nvPicPr>
          <p:cNvPr id="2" name="Picture 1" descr="A pile of candy&#10;&#10;Description automatically generated with low confidence">
            <a:extLst>
              <a:ext uri="{FF2B5EF4-FFF2-40B4-BE49-F238E27FC236}">
                <a16:creationId xmlns:a16="http://schemas.microsoft.com/office/drawing/2014/main" id="{87679B93-2FF7-5CAC-CE86-662869975F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1" y="3326004"/>
            <a:ext cx="3147058" cy="2703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654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8" descr="drinking straw clipart - Clip Art Library">
            <a:extLst>
              <a:ext uri="{FF2B5EF4-FFF2-40B4-BE49-F238E27FC236}">
                <a16:creationId xmlns:a16="http://schemas.microsoft.com/office/drawing/2014/main" id="{AAE5AA8A-36E1-D143-C34E-91524F2305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99552">
            <a:off x="4391491" y="1733039"/>
            <a:ext cx="413002" cy="413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9B6F428-40CD-4802-9A19-F44546CCE79F}"/>
              </a:ext>
            </a:extLst>
          </p:cNvPr>
          <p:cNvSpPr txBox="1"/>
          <p:nvPr/>
        </p:nvSpPr>
        <p:spPr>
          <a:xfrm>
            <a:off x="3717137" y="292596"/>
            <a:ext cx="6431604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50" b="1" dirty="0" err="1"/>
              <a:t>Registrando</a:t>
            </a:r>
            <a:r>
              <a:rPr lang="en-GB" sz="1950" b="1" dirty="0"/>
              <a:t> </a:t>
            </a:r>
            <a:r>
              <a:rPr lang="en-GB" sz="1950" b="1" dirty="0" err="1"/>
              <a:t>resultados</a:t>
            </a:r>
            <a:r>
              <a:rPr lang="en-GB" sz="1950" b="1" dirty="0"/>
              <a:t>
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0EF3D484-E8C4-31D9-0CBC-A4DA0C3D06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0447537"/>
              </p:ext>
            </p:extLst>
          </p:nvPr>
        </p:nvGraphicFramePr>
        <p:xfrm>
          <a:off x="596348" y="1584587"/>
          <a:ext cx="8825947" cy="137033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16040">
                  <a:extLst>
                    <a:ext uri="{9D8B030D-6E8A-4147-A177-3AD203B41FA5}">
                      <a16:colId xmlns:a16="http://schemas.microsoft.com/office/drawing/2014/main" val="1856960982"/>
                    </a:ext>
                  </a:extLst>
                </a:gridCol>
                <a:gridCol w="831276">
                  <a:extLst>
                    <a:ext uri="{9D8B030D-6E8A-4147-A177-3AD203B41FA5}">
                      <a16:colId xmlns:a16="http://schemas.microsoft.com/office/drawing/2014/main" val="4129924763"/>
                    </a:ext>
                  </a:extLst>
                </a:gridCol>
                <a:gridCol w="922329">
                  <a:extLst>
                    <a:ext uri="{9D8B030D-6E8A-4147-A177-3AD203B41FA5}">
                      <a16:colId xmlns:a16="http://schemas.microsoft.com/office/drawing/2014/main" val="1859273868"/>
                    </a:ext>
                  </a:extLst>
                </a:gridCol>
                <a:gridCol w="922329">
                  <a:extLst>
                    <a:ext uri="{9D8B030D-6E8A-4147-A177-3AD203B41FA5}">
                      <a16:colId xmlns:a16="http://schemas.microsoft.com/office/drawing/2014/main" val="291045532"/>
                    </a:ext>
                  </a:extLst>
                </a:gridCol>
                <a:gridCol w="922329">
                  <a:extLst>
                    <a:ext uri="{9D8B030D-6E8A-4147-A177-3AD203B41FA5}">
                      <a16:colId xmlns:a16="http://schemas.microsoft.com/office/drawing/2014/main" val="1157464596"/>
                    </a:ext>
                  </a:extLst>
                </a:gridCol>
                <a:gridCol w="922329">
                  <a:extLst>
                    <a:ext uri="{9D8B030D-6E8A-4147-A177-3AD203B41FA5}">
                      <a16:colId xmlns:a16="http://schemas.microsoft.com/office/drawing/2014/main" val="554469867"/>
                    </a:ext>
                  </a:extLst>
                </a:gridCol>
                <a:gridCol w="1037109">
                  <a:extLst>
                    <a:ext uri="{9D8B030D-6E8A-4147-A177-3AD203B41FA5}">
                      <a16:colId xmlns:a16="http://schemas.microsoft.com/office/drawing/2014/main" val="36633198"/>
                    </a:ext>
                  </a:extLst>
                </a:gridCol>
                <a:gridCol w="807548">
                  <a:extLst>
                    <a:ext uri="{9D8B030D-6E8A-4147-A177-3AD203B41FA5}">
                      <a16:colId xmlns:a16="http://schemas.microsoft.com/office/drawing/2014/main" val="1327176221"/>
                    </a:ext>
                  </a:extLst>
                </a:gridCol>
                <a:gridCol w="922329">
                  <a:extLst>
                    <a:ext uri="{9D8B030D-6E8A-4147-A177-3AD203B41FA5}">
                      <a16:colId xmlns:a16="http://schemas.microsoft.com/office/drawing/2014/main" val="1122171645"/>
                    </a:ext>
                  </a:extLst>
                </a:gridCol>
                <a:gridCol w="922329">
                  <a:extLst>
                    <a:ext uri="{9D8B030D-6E8A-4147-A177-3AD203B41FA5}">
                      <a16:colId xmlns:a16="http://schemas.microsoft.com/office/drawing/2014/main" val="2715619616"/>
                    </a:ext>
                  </a:extLst>
                </a:gridCol>
              </a:tblGrid>
              <a:tr h="767715">
                <a:tc>
                  <a:txBody>
                    <a:bodyPr/>
                    <a:lstStyle/>
                    <a:p>
                      <a:r>
                        <a:rPr lang="en-GB" sz="1100" b="1" dirty="0"/>
                        <a:t>Item</a:t>
                      </a:r>
                      <a:endParaRPr lang="en-US" sz="1100" b="1" dirty="0"/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marL="0" indent="0" algn="l"/>
                      <a:r>
                        <a:rPr lang="en-GB" sz="1100" dirty="0" err="1"/>
                        <a:t>Garrafa</a:t>
                      </a:r>
                      <a:r>
                        <a:rPr lang="en-GB" sz="1100" dirty="0"/>
                        <a:t> de </a:t>
                      </a:r>
                      <a:r>
                        <a:rPr lang="en-GB" sz="1100" dirty="0" err="1"/>
                        <a:t>bebidas</a:t>
                      </a:r>
                      <a:r>
                        <a:rPr lang="en-GB" sz="1100" dirty="0"/>
                        <a:t>
</a:t>
                      </a:r>
                      <a:endParaRPr lang="en-US" sz="1100" dirty="0"/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dirty="0"/>
                        <a:t>Tampa do </a:t>
                      </a:r>
                      <a:r>
                        <a:rPr lang="en-GB" sz="1100" dirty="0" err="1"/>
                        <a:t>frasco</a:t>
                      </a:r>
                      <a:r>
                        <a:rPr lang="en-GB" sz="1100" dirty="0"/>
                        <a:t>
</a:t>
                      </a:r>
                      <a:endParaRPr lang="en-US" sz="1100" dirty="0"/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dirty="0" err="1"/>
                        <a:t>Talheres</a:t>
                      </a:r>
                      <a:r>
                        <a:rPr lang="en-GB" sz="1100" dirty="0"/>
                        <a:t>
</a:t>
                      </a:r>
                      <a:endParaRPr lang="en-US" sz="1100" dirty="0"/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dirty="0" err="1"/>
                        <a:t>Canudo</a:t>
                      </a:r>
                      <a:endParaRPr lang="en-US" sz="1100" dirty="0"/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dirty="0"/>
                        <a:t>Tampa do </a:t>
                      </a:r>
                      <a:r>
                        <a:rPr lang="en-GB" sz="1100" dirty="0" err="1"/>
                        <a:t>copo</a:t>
                      </a:r>
                      <a:r>
                        <a:rPr lang="en-GB" sz="1100" dirty="0"/>
                        <a:t> para </a:t>
                      </a:r>
                      <a:r>
                        <a:rPr lang="en-GB" sz="1100" dirty="0" err="1"/>
                        <a:t>viagem</a:t>
                      </a:r>
                      <a:r>
                        <a:rPr lang="en-GB" sz="1000" dirty="0"/>
                        <a:t>
</a:t>
                      </a:r>
                      <a:endParaRPr lang="en-US" sz="1000" dirty="0"/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dirty="0" err="1"/>
                        <a:t>Embalagem</a:t>
                      </a:r>
                      <a:endParaRPr lang="en-US" sz="1100" dirty="0"/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dirty="0" err="1"/>
                        <a:t>Caneta</a:t>
                      </a:r>
                      <a:r>
                        <a:rPr lang="en-GB" sz="1100" dirty="0"/>
                        <a:t>/ </a:t>
                      </a:r>
                      <a:r>
                        <a:rPr lang="en-GB" sz="1100" dirty="0" err="1"/>
                        <a:t>tampa</a:t>
                      </a:r>
                      <a:r>
                        <a:rPr lang="en-GB" sz="1100" dirty="0"/>
                        <a:t>
</a:t>
                      </a:r>
                      <a:endParaRPr lang="en-US" sz="1100" dirty="0"/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dirty="0"/>
                        <a:t>Saco </a:t>
                      </a:r>
                      <a:r>
                        <a:rPr lang="en-GB" sz="1100" dirty="0" err="1"/>
                        <a:t>plástico</a:t>
                      </a:r>
                      <a:r>
                        <a:rPr lang="en-GB" sz="1100" dirty="0"/>
                        <a:t>
</a:t>
                      </a:r>
                      <a:endParaRPr lang="en-US" sz="1100" dirty="0"/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dirty="0"/>
                        <a:t>Outro
</a:t>
                      </a:r>
                      <a:endParaRPr lang="en-US" sz="1100" dirty="0"/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1734481650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r>
                        <a:rPr lang="en-GB" sz="1100" b="1" dirty="0" err="1"/>
                        <a:t>Somar</a:t>
                      </a:r>
                      <a:endParaRPr lang="en-US" sz="1100" b="1" dirty="0"/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3084421824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r>
                        <a:rPr lang="en-GB" sz="1100" b="1" dirty="0"/>
                        <a:t>Total</a:t>
                      </a:r>
                      <a:endParaRPr lang="en-US" sz="1100" b="1" dirty="0"/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3360762049"/>
                  </a:ext>
                </a:extLst>
              </a:tr>
            </a:tbl>
          </a:graphicData>
        </a:graphic>
      </p:graphicFrame>
      <p:graphicFrame>
        <p:nvGraphicFramePr>
          <p:cNvPr id="10" name="Table 8">
            <a:extLst>
              <a:ext uri="{FF2B5EF4-FFF2-40B4-BE49-F238E27FC236}">
                <a16:creationId xmlns:a16="http://schemas.microsoft.com/office/drawing/2014/main" id="{8B2AFE16-0F13-5F06-C521-684C53D831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3043681"/>
              </p:ext>
            </p:extLst>
          </p:nvPr>
        </p:nvGraphicFramePr>
        <p:xfrm>
          <a:off x="639651" y="4992171"/>
          <a:ext cx="6565378" cy="9001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3878">
                  <a:extLst>
                    <a:ext uri="{9D8B030D-6E8A-4147-A177-3AD203B41FA5}">
                      <a16:colId xmlns:a16="http://schemas.microsoft.com/office/drawing/2014/main" val="1856960982"/>
                    </a:ext>
                  </a:extLst>
                </a:gridCol>
                <a:gridCol w="597214">
                  <a:extLst>
                    <a:ext uri="{9D8B030D-6E8A-4147-A177-3AD203B41FA5}">
                      <a16:colId xmlns:a16="http://schemas.microsoft.com/office/drawing/2014/main" val="4129924763"/>
                    </a:ext>
                  </a:extLst>
                </a:gridCol>
                <a:gridCol w="867381">
                  <a:extLst>
                    <a:ext uri="{9D8B030D-6E8A-4147-A177-3AD203B41FA5}">
                      <a16:colId xmlns:a16="http://schemas.microsoft.com/office/drawing/2014/main" val="1859273868"/>
                    </a:ext>
                  </a:extLst>
                </a:gridCol>
                <a:gridCol w="867381">
                  <a:extLst>
                    <a:ext uri="{9D8B030D-6E8A-4147-A177-3AD203B41FA5}">
                      <a16:colId xmlns:a16="http://schemas.microsoft.com/office/drawing/2014/main" val="291045532"/>
                    </a:ext>
                  </a:extLst>
                </a:gridCol>
                <a:gridCol w="867381">
                  <a:extLst>
                    <a:ext uri="{9D8B030D-6E8A-4147-A177-3AD203B41FA5}">
                      <a16:colId xmlns:a16="http://schemas.microsoft.com/office/drawing/2014/main" val="1157464596"/>
                    </a:ext>
                  </a:extLst>
                </a:gridCol>
                <a:gridCol w="867381">
                  <a:extLst>
                    <a:ext uri="{9D8B030D-6E8A-4147-A177-3AD203B41FA5}">
                      <a16:colId xmlns:a16="http://schemas.microsoft.com/office/drawing/2014/main" val="554469867"/>
                    </a:ext>
                  </a:extLst>
                </a:gridCol>
                <a:gridCol w="867381">
                  <a:extLst>
                    <a:ext uri="{9D8B030D-6E8A-4147-A177-3AD203B41FA5}">
                      <a16:colId xmlns:a16="http://schemas.microsoft.com/office/drawing/2014/main" val="36633198"/>
                    </a:ext>
                  </a:extLst>
                </a:gridCol>
                <a:gridCol w="867381">
                  <a:extLst>
                    <a:ext uri="{9D8B030D-6E8A-4147-A177-3AD203B41FA5}">
                      <a16:colId xmlns:a16="http://schemas.microsoft.com/office/drawing/2014/main" val="282342889"/>
                    </a:ext>
                  </a:extLst>
                </a:gridCol>
              </a:tblGrid>
              <a:tr h="297529">
                <a:tc>
                  <a:txBody>
                    <a:bodyPr/>
                    <a:lstStyle/>
                    <a:p>
                      <a:r>
                        <a:rPr lang="en-GB" sz="1100" b="1" dirty="0" err="1"/>
                        <a:t>Tamanho</a:t>
                      </a:r>
                      <a:endParaRPr lang="en-US" sz="1100" b="1" dirty="0"/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&lt;1 cm</a:t>
                      </a:r>
                      <a:endParaRPr lang="en-US" sz="1100" dirty="0"/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1-5 cm</a:t>
                      </a:r>
                      <a:endParaRPr lang="en-US" sz="1100" dirty="0"/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6 – 10 cm</a:t>
                      </a:r>
                      <a:endParaRPr lang="en-US" sz="1100" dirty="0"/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11 – 20 cm</a:t>
                      </a:r>
                      <a:endParaRPr lang="en-US" sz="1100" dirty="0"/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21 – 30 cm</a:t>
                      </a:r>
                      <a:endParaRPr lang="en-US" sz="1100" dirty="0"/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31 – 50 cm</a:t>
                      </a:r>
                      <a:endParaRPr lang="en-US" sz="1100" dirty="0"/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&gt; 50 cm</a:t>
                      </a:r>
                      <a:endParaRPr lang="en-US" sz="1100" dirty="0"/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1734481650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r>
                        <a:rPr lang="en-GB" sz="1100" b="1" dirty="0" err="1"/>
                        <a:t>Somar</a:t>
                      </a:r>
                      <a:endParaRPr lang="en-US" sz="1100" b="1" dirty="0"/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3084421824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r>
                        <a:rPr lang="en-GB" sz="1100" b="1" dirty="0"/>
                        <a:t>Total</a:t>
                      </a:r>
                      <a:endParaRPr lang="en-US" sz="1100" b="1" dirty="0"/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531670765"/>
                  </a:ext>
                </a:extLst>
              </a:tr>
            </a:tbl>
          </a:graphicData>
        </a:graphic>
      </p:graphicFrame>
      <p:graphicFrame>
        <p:nvGraphicFramePr>
          <p:cNvPr id="11" name="Table 8">
            <a:extLst>
              <a:ext uri="{FF2B5EF4-FFF2-40B4-BE49-F238E27FC236}">
                <a16:creationId xmlns:a16="http://schemas.microsoft.com/office/drawing/2014/main" id="{84FA5C6C-CD39-012A-B257-4B64B1DC36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9952883"/>
              </p:ext>
            </p:extLst>
          </p:nvPr>
        </p:nvGraphicFramePr>
        <p:xfrm>
          <a:off x="622852" y="3369413"/>
          <a:ext cx="4170250" cy="102362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5399">
                  <a:extLst>
                    <a:ext uri="{9D8B030D-6E8A-4147-A177-3AD203B41FA5}">
                      <a16:colId xmlns:a16="http://schemas.microsoft.com/office/drawing/2014/main" val="453196121"/>
                    </a:ext>
                  </a:extLst>
                </a:gridCol>
                <a:gridCol w="1385399">
                  <a:extLst>
                    <a:ext uri="{9D8B030D-6E8A-4147-A177-3AD203B41FA5}">
                      <a16:colId xmlns:a16="http://schemas.microsoft.com/office/drawing/2014/main" val="4129924763"/>
                    </a:ext>
                  </a:extLst>
                </a:gridCol>
                <a:gridCol w="1399452">
                  <a:extLst>
                    <a:ext uri="{9D8B030D-6E8A-4147-A177-3AD203B41FA5}">
                      <a16:colId xmlns:a16="http://schemas.microsoft.com/office/drawing/2014/main" val="1859273868"/>
                    </a:ext>
                  </a:extLst>
                </a:gridCol>
              </a:tblGrid>
              <a:tr h="421005">
                <a:tc>
                  <a:txBody>
                    <a:bodyPr/>
                    <a:lstStyle/>
                    <a:p>
                      <a:pPr marL="0" indent="0" algn="ctr"/>
                      <a:r>
                        <a:rPr lang="en-GB" sz="1100" b="1" dirty="0" err="1"/>
                        <a:t>É</a:t>
                      </a:r>
                      <a:r>
                        <a:rPr lang="en-GB" sz="1100" b="1" dirty="0"/>
                        <a:t> de </a:t>
                      </a:r>
                      <a:r>
                        <a:rPr lang="en-GB" sz="1100" b="1" dirty="0" err="1"/>
                        <a:t>uso</a:t>
                      </a:r>
                      <a:r>
                        <a:rPr lang="en-GB" sz="1100" b="1" dirty="0"/>
                        <a:t> </a:t>
                      </a:r>
                      <a:r>
                        <a:rPr lang="en-GB" sz="1100" b="1" dirty="0" err="1"/>
                        <a:t>único</a:t>
                      </a:r>
                      <a:r>
                        <a:rPr lang="en-GB" sz="1100" b="1" dirty="0"/>
                        <a:t>?
</a:t>
                      </a:r>
                      <a:endParaRPr lang="en-US" sz="1100" b="1" dirty="0"/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Sim</a:t>
                      </a:r>
                      <a:endParaRPr lang="en-US" sz="1100" dirty="0"/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err="1"/>
                        <a:t>Não</a:t>
                      </a:r>
                      <a:endParaRPr lang="en-US" sz="1100" dirty="0"/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1734481650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r>
                        <a:rPr lang="en-GB" sz="1100" b="1" dirty="0" err="1"/>
                        <a:t>Somar</a:t>
                      </a:r>
                      <a:endParaRPr lang="en-US" sz="1100" b="1" dirty="0"/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3084421824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r>
                        <a:rPr lang="en-GB" sz="1100" b="1" dirty="0"/>
                        <a:t>Total</a:t>
                      </a:r>
                      <a:endParaRPr lang="en-US" sz="1100" b="1" dirty="0"/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2552230782"/>
                  </a:ext>
                </a:extLst>
              </a:tr>
            </a:tbl>
          </a:graphicData>
        </a:graphic>
      </p:graphicFrame>
      <p:pic>
        <p:nvPicPr>
          <p:cNvPr id="12" name="Picture 2" descr="Water container clipart">
            <a:extLst>
              <a:ext uri="{FF2B5EF4-FFF2-40B4-BE49-F238E27FC236}">
                <a16:creationId xmlns:a16="http://schemas.microsoft.com/office/drawing/2014/main" id="{ED073AA1-E28F-C505-FDFE-440C1CDF71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000"/>
          <a:stretch/>
        </p:blipFill>
        <p:spPr bwMode="auto">
          <a:xfrm>
            <a:off x="2413788" y="2111430"/>
            <a:ext cx="670451" cy="173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bottle of pop clipart - Clip Art Library">
            <a:extLst>
              <a:ext uri="{FF2B5EF4-FFF2-40B4-BE49-F238E27FC236}">
                <a16:creationId xmlns:a16="http://schemas.microsoft.com/office/drawing/2014/main" id="{D82379F6-30AE-39E1-A6C8-B48D0588B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662" y="1796585"/>
            <a:ext cx="311534" cy="551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Cutlery Cliparts - Add a Touch of Elegance to Your Dining Designs">
            <a:extLst>
              <a:ext uri="{FF2B5EF4-FFF2-40B4-BE49-F238E27FC236}">
                <a16:creationId xmlns:a16="http://schemas.microsoft.com/office/drawing/2014/main" id="{0A551CF4-F1BB-85E2-B245-418DCFC51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112" y="1864571"/>
            <a:ext cx="569681" cy="486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Chips Clipart - Free Images of Chips for Personal and Commercial Use">
            <a:extLst>
              <a:ext uri="{FF2B5EF4-FFF2-40B4-BE49-F238E27FC236}">
                <a16:creationId xmlns:a16="http://schemas.microsoft.com/office/drawing/2014/main" id="{9A154E5C-974B-32CF-C608-51410AE826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82906">
            <a:off x="6222856" y="1971229"/>
            <a:ext cx="260115" cy="374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4" descr="Pen - Clip Art Library">
            <a:extLst>
              <a:ext uri="{FF2B5EF4-FFF2-40B4-BE49-F238E27FC236}">
                <a16:creationId xmlns:a16="http://schemas.microsoft.com/office/drawing/2014/main" id="{B2D27641-AF97-C37C-BAEB-9C7DCAE103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79" y="1861623"/>
            <a:ext cx="790208" cy="453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6" descr="hair comb clipart - Clip Art Library">
            <a:extLst>
              <a:ext uri="{FF2B5EF4-FFF2-40B4-BE49-F238E27FC236}">
                <a16:creationId xmlns:a16="http://schemas.microsoft.com/office/drawing/2014/main" id="{FD6EA71A-D1E8-3EA3-B0A9-AE5E3ED0E5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7136" y="2007629"/>
            <a:ext cx="327316" cy="300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8" descr="green plastic toy soldier - Clip Art Library">
            <a:extLst>
              <a:ext uri="{FF2B5EF4-FFF2-40B4-BE49-F238E27FC236}">
                <a16:creationId xmlns:a16="http://schemas.microsoft.com/office/drawing/2014/main" id="{6EF5209C-30D3-63BF-4645-5236304B41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6746" y="1863203"/>
            <a:ext cx="320287" cy="453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lastic shopping bag clipart - Clip Art Library">
            <a:extLst>
              <a:ext uri="{FF2B5EF4-FFF2-40B4-BE49-F238E27FC236}">
                <a16:creationId xmlns:a16="http://schemas.microsoft.com/office/drawing/2014/main" id="{7A995077-C3CA-098A-5262-D2E8643443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819" y="1962858"/>
            <a:ext cx="256237" cy="32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 descr="A picture containing icon&#10;&#10;Description automatically generated">
            <a:extLst>
              <a:ext uri="{FF2B5EF4-FFF2-40B4-BE49-F238E27FC236}">
                <a16:creationId xmlns:a16="http://schemas.microsoft.com/office/drawing/2014/main" id="{AA1C21AE-5F9F-B576-A65E-3D3885AF8B2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19491" y="2130283"/>
            <a:ext cx="511115" cy="214385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8B4CC3E7-BACA-5F33-99CE-9A8419113D91}"/>
              </a:ext>
            </a:extLst>
          </p:cNvPr>
          <p:cNvSpPr txBox="1"/>
          <p:nvPr/>
        </p:nvSpPr>
        <p:spPr>
          <a:xfrm>
            <a:off x="486509" y="1091190"/>
            <a:ext cx="7351953" cy="617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38" dirty="0"/>
              <a:t>Para </a:t>
            </a:r>
            <a:r>
              <a:rPr lang="en-GB" sz="1138" dirty="0" err="1"/>
              <a:t>cada</a:t>
            </a:r>
            <a:r>
              <a:rPr lang="en-GB" sz="1138" dirty="0"/>
              <a:t> item de </a:t>
            </a:r>
            <a:r>
              <a:rPr lang="en-GB" sz="1138" dirty="0" err="1"/>
              <a:t>plástico</a:t>
            </a:r>
            <a:r>
              <a:rPr lang="en-GB" sz="1138" dirty="0"/>
              <a:t> que </a:t>
            </a:r>
            <a:r>
              <a:rPr lang="en-GB" sz="1138" dirty="0" err="1"/>
              <a:t>você</a:t>
            </a:r>
            <a:r>
              <a:rPr lang="en-GB" sz="1138" dirty="0"/>
              <a:t> </a:t>
            </a:r>
            <a:r>
              <a:rPr lang="en-GB" sz="1138" dirty="0" err="1"/>
              <a:t>encontrar</a:t>
            </a:r>
            <a:r>
              <a:rPr lang="en-GB" sz="1138" dirty="0"/>
              <a:t> </a:t>
            </a:r>
            <a:r>
              <a:rPr lang="en-GB" sz="1138" dirty="0" err="1"/>
              <a:t>registro</a:t>
            </a:r>
            <a:r>
              <a:rPr lang="en-GB" sz="1138" dirty="0"/>
              <a:t>:
1. O que </a:t>
            </a:r>
            <a:r>
              <a:rPr lang="en-GB" sz="1138" dirty="0" err="1"/>
              <a:t>é</a:t>
            </a:r>
            <a:r>
              <a:rPr lang="en-GB" sz="1138" dirty="0"/>
              <a:t>.
</a:t>
            </a:r>
            <a:endParaRPr lang="en-US" sz="1138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1A7F0E3-081C-7F65-C655-65A4197D9889}"/>
              </a:ext>
            </a:extLst>
          </p:cNvPr>
          <p:cNvSpPr txBox="1"/>
          <p:nvPr/>
        </p:nvSpPr>
        <p:spPr>
          <a:xfrm>
            <a:off x="544129" y="3081896"/>
            <a:ext cx="7351953" cy="4425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38" dirty="0"/>
              <a:t>2. Se for </a:t>
            </a:r>
            <a:r>
              <a:rPr lang="en-GB" sz="1138" dirty="0" err="1"/>
              <a:t>projetado</a:t>
            </a:r>
            <a:r>
              <a:rPr lang="en-GB" sz="1138" dirty="0"/>
              <a:t> para ser de </a:t>
            </a:r>
            <a:r>
              <a:rPr lang="en-GB" sz="1138" dirty="0" err="1"/>
              <a:t>uso</a:t>
            </a:r>
            <a:r>
              <a:rPr lang="en-GB" sz="1138" dirty="0"/>
              <a:t> </a:t>
            </a:r>
            <a:r>
              <a:rPr lang="en-GB" sz="1138" dirty="0" err="1"/>
              <a:t>único</a:t>
            </a:r>
            <a:r>
              <a:rPr lang="en-GB" sz="1138" dirty="0"/>
              <a:t> (</a:t>
            </a:r>
            <a:r>
              <a:rPr lang="en-GB" sz="1138" dirty="0" err="1"/>
              <a:t>usado</a:t>
            </a:r>
            <a:r>
              <a:rPr lang="en-GB" sz="1138" dirty="0"/>
              <a:t> </a:t>
            </a:r>
            <a:r>
              <a:rPr lang="en-GB" sz="1138" dirty="0" err="1"/>
              <a:t>uma</a:t>
            </a:r>
            <a:r>
              <a:rPr lang="en-GB" sz="1138" dirty="0"/>
              <a:t> </a:t>
            </a:r>
            <a:r>
              <a:rPr lang="en-GB" sz="1138" dirty="0" err="1"/>
              <a:t>vez</a:t>
            </a:r>
            <a:r>
              <a:rPr lang="en-GB" sz="1138" dirty="0"/>
              <a:t> e </a:t>
            </a:r>
            <a:r>
              <a:rPr lang="en-GB" sz="1138" dirty="0" err="1"/>
              <a:t>depois</a:t>
            </a:r>
            <a:r>
              <a:rPr lang="en-GB" sz="1138" dirty="0"/>
              <a:t> </a:t>
            </a:r>
            <a:r>
              <a:rPr lang="en-GB" sz="1138" dirty="0" err="1"/>
              <a:t>jogado</a:t>
            </a:r>
            <a:r>
              <a:rPr lang="en-GB" sz="1138" dirty="0"/>
              <a:t> fora).
</a:t>
            </a:r>
            <a:endParaRPr lang="en-US" sz="1138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92B632C-740D-C2E2-D9EF-92D6B0E9BFCD}"/>
              </a:ext>
            </a:extLst>
          </p:cNvPr>
          <p:cNvSpPr txBox="1"/>
          <p:nvPr/>
        </p:nvSpPr>
        <p:spPr>
          <a:xfrm>
            <a:off x="517625" y="4616473"/>
            <a:ext cx="7351953" cy="4425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38" dirty="0"/>
              <a:t>3. </a:t>
            </a:r>
            <a:r>
              <a:rPr lang="en-GB" sz="1138" dirty="0" err="1"/>
              <a:t>Quão</a:t>
            </a:r>
            <a:r>
              <a:rPr lang="en-GB" sz="1138" dirty="0"/>
              <a:t> </a:t>
            </a:r>
            <a:r>
              <a:rPr lang="en-GB" sz="1138" dirty="0" err="1"/>
              <a:t>grande</a:t>
            </a:r>
            <a:r>
              <a:rPr lang="en-GB" sz="1138" dirty="0"/>
              <a:t> </a:t>
            </a:r>
            <a:r>
              <a:rPr lang="en-GB" sz="1138" dirty="0" err="1"/>
              <a:t>é</a:t>
            </a:r>
            <a:r>
              <a:rPr lang="en-GB" sz="1138" dirty="0"/>
              <a:t>.
</a:t>
            </a:r>
            <a:endParaRPr lang="en-US" sz="1138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E6F58C4-9240-D6B8-C20A-01527BEC27D0}"/>
              </a:ext>
            </a:extLst>
          </p:cNvPr>
          <p:cNvSpPr/>
          <p:nvPr/>
        </p:nvSpPr>
        <p:spPr>
          <a:xfrm>
            <a:off x="241852" y="140745"/>
            <a:ext cx="9425308" cy="6518472"/>
          </a:xfrm>
          <a:prstGeom prst="rect">
            <a:avLst/>
          </a:prstGeom>
          <a:noFill/>
          <a:ln w="19050">
            <a:solidFill>
              <a:srgbClr val="4B65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46"/>
          </a:p>
        </p:txBody>
      </p:sp>
    </p:spTree>
    <p:extLst>
      <p:ext uri="{BB962C8B-B14F-4D97-AF65-F5344CB8AC3E}">
        <p14:creationId xmlns:p14="http://schemas.microsoft.com/office/powerpoint/2010/main" val="2292002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B03DBF1-E50E-498D-B77D-756F5623AF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174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C1C7C3A662D6440A0807A4EEF1554AD" ma:contentTypeVersion="6" ma:contentTypeDescription="Create a new document." ma:contentTypeScope="" ma:versionID="a8fa225adc4c190f0eddc1e271491233">
  <xsd:schema xmlns:xsd="http://www.w3.org/2001/XMLSchema" xmlns:xs="http://www.w3.org/2001/XMLSchema" xmlns:p="http://schemas.microsoft.com/office/2006/metadata/properties" xmlns:ns2="f394e9b0-6f8b-40d8-8976-8489f5e4e9bb" targetNamespace="http://schemas.microsoft.com/office/2006/metadata/properties" ma:root="true" ma:fieldsID="05d00891bf78003d083e570e36e3716b" ns2:_="">
    <xsd:import namespace="f394e9b0-6f8b-40d8-8976-8489f5e4e9b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94e9b0-6f8b-40d8-8976-8489f5e4e9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6FC3EF8-D294-477D-841F-A6BD78CBE391}">
  <ds:schemaRefs>
    <ds:schemaRef ds:uri="http://purl.org/dc/terms/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purl.org/dc/elements/1.1/"/>
    <ds:schemaRef ds:uri="http://www.w3.org/XML/1998/namespace"/>
    <ds:schemaRef ds:uri="f394e9b0-6f8b-40d8-8976-8489f5e4e9bb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F2770203-5002-47FD-924B-8F7C340329B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1ECA314-7346-4026-AEE0-87EC9045C1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394e9b0-6f8b-40d8-8976-8489f5e4e9b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205</TotalTime>
  <Words>123</Words>
  <Application>Microsoft Macintosh PowerPoint</Application>
  <PresentationFormat>A4 Paper (210x297 mm)</PresentationFormat>
  <Paragraphs>34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The Great Big Litter Hunt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Gemma Young</dc:creator>
  <cp:lastModifiedBy>Ale.Okada</cp:lastModifiedBy>
  <cp:revision>15</cp:revision>
  <dcterms:created xsi:type="dcterms:W3CDTF">2020-11-09T15:08:50Z</dcterms:created>
  <dcterms:modified xsi:type="dcterms:W3CDTF">2023-05-08T22:43:59Z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0x010100AC1C7C3A662D6440A0807A4EEF1554AD</vt:lpwstr>
  </property>
</Properties>
</file>