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8"/>
  </p:notesMasterIdLst>
  <p:sldIdLst>
    <p:sldId id="264" r:id="rId5"/>
    <p:sldId id="765" r:id="rId6"/>
    <p:sldId id="263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3DDCDD7-9D13-6DB3-652B-2BE3D921AC86}" name="Gemma Young" initials="GY" userId="652694ebf482f56f" providerId="Windows Live"/>
  <p188:author id="{E47613ED-A72D-5335-E2A0-F830D55AC15B}" name="MS Director" initials="MD" userId="S::msdirector@masteryscience.onmicrosoft.com::94ded8be-1f52-4f6c-9c46-5b7405c8e43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mma Young" initials="GY" lastIdx="28" clrIdx="0">
    <p:extLst>
      <p:ext uri="{19B8F6BF-5375-455C-9EA6-DF929625EA0E}">
        <p15:presenceInfo xmlns:p15="http://schemas.microsoft.com/office/powerpoint/2012/main" userId="652694ebf482f56f" providerId="Windows Live"/>
      </p:ext>
    </p:extLst>
  </p:cmAuthor>
  <p:cmAuthor id="2" name="MS Director" initials="MD" lastIdx="12" clrIdx="1">
    <p:extLst>
      <p:ext uri="{19B8F6BF-5375-455C-9EA6-DF929625EA0E}">
        <p15:presenceInfo xmlns:p15="http://schemas.microsoft.com/office/powerpoint/2012/main" userId="S::tonysherborne@masteryscience.onmicrosoft.com::94ded8be-1f52-4f6c-9c46-5b7405c8e432" providerId="AD"/>
      </p:ext>
    </p:extLst>
  </p:cmAuthor>
  <p:cmAuthor id="3" name="MS Director" initials="MD [2]" lastIdx="20" clrIdx="2">
    <p:extLst>
      <p:ext uri="{19B8F6BF-5375-455C-9EA6-DF929625EA0E}">
        <p15:presenceInfo xmlns:p15="http://schemas.microsoft.com/office/powerpoint/2012/main" userId="S::msdirector@masteryscience.onmicrosoft.com::94ded8be-1f52-4f6c-9c46-5b7405c8e4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65D9"/>
    <a:srgbClr val="5BACD0"/>
    <a:srgbClr val="5AF8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601" autoAdjust="0"/>
  </p:normalViewPr>
  <p:slideViewPr>
    <p:cSldViewPr snapToGrid="0">
      <p:cViewPr varScale="1">
        <p:scale>
          <a:sx n="60" d="100"/>
          <a:sy n="60" d="100"/>
        </p:scale>
        <p:origin x="188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C586A-904B-45ED-BAAA-68A2E690F005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033BC-6F32-4E13-9F7C-EE28B9FB67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861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033BC-6F32-4E13-9F7C-EE28B9FB671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867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A10F-0FBD-45A5-A3D4-64361A58D329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03D5-DBE5-4202-8036-570937745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244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A10F-0FBD-45A5-A3D4-64361A58D329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03D5-DBE5-4202-8036-570937745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514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A10F-0FBD-45A5-A3D4-64361A58D329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03D5-DBE5-4202-8036-570937745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448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udent she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899364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3436143" y="1148491"/>
            <a:ext cx="6344284" cy="671208"/>
          </a:xfrm>
          <a:prstGeom prst="rect">
            <a:avLst/>
          </a:prstGeom>
        </p:spPr>
        <p:txBody>
          <a:bodyPr anchor="b"/>
          <a:lstStyle>
            <a:lvl1pPr algn="l">
              <a:defRPr sz="3250" b="1">
                <a:solidFill>
                  <a:srgbClr val="4A65D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PT" err="1"/>
              <a:t>Title</a:t>
            </a:r>
            <a:r>
              <a:rPr lang="pt-PT"/>
              <a:t> </a:t>
            </a:r>
            <a:r>
              <a:rPr lang="pt-PT" err="1"/>
              <a:t>of</a:t>
            </a:r>
            <a:r>
              <a:rPr lang="pt-PT"/>
              <a:t> </a:t>
            </a:r>
            <a:r>
              <a:rPr lang="pt-PT" err="1"/>
              <a:t>the</a:t>
            </a:r>
            <a:r>
              <a:rPr lang="pt-PT"/>
              <a:t> </a:t>
            </a:r>
            <a:r>
              <a:rPr lang="pt-PT" err="1"/>
              <a:t>presentation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5958521" y="4708187"/>
            <a:ext cx="3821907" cy="5301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31" b="1">
                <a:solidFill>
                  <a:srgbClr val="4A65D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pt-PT" err="1"/>
              <a:t>Subtitle</a:t>
            </a:r>
            <a:r>
              <a:rPr lang="pt-PT"/>
              <a:t> </a:t>
            </a:r>
            <a:r>
              <a:rPr lang="pt-PT" err="1"/>
              <a:t>here</a:t>
            </a:r>
            <a:r>
              <a:rPr lang="pt-PT"/>
              <a:t>, </a:t>
            </a:r>
            <a:r>
              <a:rPr lang="pt-PT" err="1"/>
              <a:t>if</a:t>
            </a:r>
            <a:r>
              <a:rPr lang="pt-PT"/>
              <a:t> </a:t>
            </a:r>
            <a:r>
              <a:rPr lang="pt-PT" err="1"/>
              <a:t>needed</a:t>
            </a:r>
            <a:endParaRPr lang="pt-PT"/>
          </a:p>
        </p:txBody>
      </p:sp>
      <p:sp>
        <p:nvSpPr>
          <p:cNvPr id="10" name="Marcador de Posição do Texto 9"/>
          <p:cNvSpPr>
            <a:spLocks noGrp="1"/>
          </p:cNvSpPr>
          <p:nvPr>
            <p:ph type="body" sz="quarter" idx="10" hasCustomPrompt="1"/>
          </p:nvPr>
        </p:nvSpPr>
        <p:spPr>
          <a:xfrm>
            <a:off x="5958521" y="5422173"/>
            <a:ext cx="3821907" cy="4397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25">
                <a:solidFill>
                  <a:srgbClr val="4A65D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PT"/>
              <a:t>Date/ </a:t>
            </a:r>
            <a:r>
              <a:rPr lang="pt-PT" err="1"/>
              <a:t>event</a:t>
            </a:r>
            <a:r>
              <a:rPr lang="pt-PT"/>
              <a:t> </a:t>
            </a:r>
            <a:r>
              <a:rPr lang="pt-PT" err="1"/>
              <a:t>info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40283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s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o Texto 9"/>
          <p:cNvSpPr>
            <a:spLocks noGrp="1"/>
          </p:cNvSpPr>
          <p:nvPr>
            <p:ph type="body" sz="quarter" idx="10" hasCustomPrompt="1"/>
          </p:nvPr>
        </p:nvSpPr>
        <p:spPr>
          <a:xfrm>
            <a:off x="3042047" y="6040195"/>
            <a:ext cx="3821907" cy="4397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25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PT" err="1"/>
              <a:t>Additional</a:t>
            </a:r>
            <a:r>
              <a:rPr lang="pt-PT"/>
              <a:t> </a:t>
            </a:r>
            <a:r>
              <a:rPr lang="pt-PT" err="1"/>
              <a:t>info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56097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A10F-0FBD-45A5-A3D4-64361A58D329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03D5-DBE5-4202-8036-570937745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169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A10F-0FBD-45A5-A3D4-64361A58D329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03D5-DBE5-4202-8036-570937745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353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A10F-0FBD-45A5-A3D4-64361A58D329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03D5-DBE5-4202-8036-570937745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717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A10F-0FBD-45A5-A3D4-64361A58D329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03D5-DBE5-4202-8036-570937745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553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A10F-0FBD-45A5-A3D4-64361A58D329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03D5-DBE5-4202-8036-570937745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963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A10F-0FBD-45A5-A3D4-64361A58D329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03D5-DBE5-4202-8036-570937745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033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A10F-0FBD-45A5-A3D4-64361A58D329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03D5-DBE5-4202-8036-570937745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677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A10F-0FBD-45A5-A3D4-64361A58D329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03D5-DBE5-4202-8036-570937745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696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3A10F-0FBD-45A5-A3D4-64361A58D329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103D5-DBE5-4202-8036-570937745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425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6" r:id="rId13"/>
    <p:sldLayoutId id="214748368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5">
            <a:extLst>
              <a:ext uri="{FF2B5EF4-FFF2-40B4-BE49-F238E27FC236}">
                <a16:creationId xmlns:a16="http://schemas.microsoft.com/office/drawing/2014/main" id="{B2E935F3-3E47-950C-8A16-B0CB0A1A1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47258" y="1999655"/>
            <a:ext cx="4844417" cy="671208"/>
          </a:xfrm>
        </p:spPr>
        <p:txBody>
          <a:bodyPr>
            <a:normAutofit fontScale="90000"/>
          </a:bodyPr>
          <a:lstStyle/>
          <a:p>
            <a:pPr algn="ctr"/>
            <a:r>
              <a:rPr lang="pt-PT" sz="6000" dirty="0">
                <a:solidFill>
                  <a:srgbClr val="4A65D8"/>
                </a:solidFill>
              </a:rPr>
              <a:t>The Great Big Litter Hunt</a:t>
            </a:r>
            <a:endParaRPr lang="en-US" sz="6000" dirty="0">
              <a:solidFill>
                <a:srgbClr val="4A65D8"/>
              </a:solidFill>
            </a:endParaRPr>
          </a:p>
        </p:txBody>
      </p:sp>
      <p:sp>
        <p:nvSpPr>
          <p:cNvPr id="10" name="Título 5">
            <a:extLst>
              <a:ext uri="{FF2B5EF4-FFF2-40B4-BE49-F238E27FC236}">
                <a16:creationId xmlns:a16="http://schemas.microsoft.com/office/drawing/2014/main" id="{D94EF12D-E54F-FE58-914A-7B4C27FE8A56}"/>
              </a:ext>
            </a:extLst>
          </p:cNvPr>
          <p:cNvSpPr txBox="1">
            <a:spLocks/>
          </p:cNvSpPr>
          <p:nvPr/>
        </p:nvSpPr>
        <p:spPr>
          <a:xfrm>
            <a:off x="5229652" y="4652220"/>
            <a:ext cx="4844417" cy="67120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4A65D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pt-PT" sz="2400" dirty="0"/>
              <a:t>Student sheet</a:t>
            </a:r>
            <a:endParaRPr lang="en-US" sz="2400" dirty="0"/>
          </a:p>
        </p:txBody>
      </p:sp>
      <p:pic>
        <p:nvPicPr>
          <p:cNvPr id="2" name="Picture 1" descr="A pile of candy&#10;&#10;Description automatically generated with low confidence">
            <a:extLst>
              <a:ext uri="{FF2B5EF4-FFF2-40B4-BE49-F238E27FC236}">
                <a16:creationId xmlns:a16="http://schemas.microsoft.com/office/drawing/2014/main" id="{87679B93-2FF7-5CAC-CE86-662869975F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3326004"/>
            <a:ext cx="3147058" cy="270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54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 descr="drinking straw clipart - Clip Art Library">
            <a:extLst>
              <a:ext uri="{FF2B5EF4-FFF2-40B4-BE49-F238E27FC236}">
                <a16:creationId xmlns:a16="http://schemas.microsoft.com/office/drawing/2014/main" id="{AAE5AA8A-36E1-D143-C34E-91524F230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9552">
            <a:off x="4056108" y="1610340"/>
            <a:ext cx="508310" cy="50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B6F428-40CD-4802-9A19-F44546CCE79F}"/>
              </a:ext>
            </a:extLst>
          </p:cNvPr>
          <p:cNvSpPr txBox="1"/>
          <p:nvPr/>
        </p:nvSpPr>
        <p:spPr>
          <a:xfrm>
            <a:off x="252092" y="107856"/>
            <a:ext cx="7915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Recording results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DAB001-F96D-4024-BDF0-BDD1E2BA8B4B}"/>
              </a:ext>
            </a:extLst>
          </p:cNvPr>
          <p:cNvSpPr/>
          <p:nvPr/>
        </p:nvSpPr>
        <p:spPr>
          <a:xfrm>
            <a:off x="228600" y="83295"/>
            <a:ext cx="9425308" cy="6518472"/>
          </a:xfrm>
          <a:prstGeom prst="rect">
            <a:avLst/>
          </a:prstGeom>
          <a:noFill/>
          <a:ln w="19050">
            <a:solidFill>
              <a:srgbClr val="4B65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46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0EF3D484-E8C4-31D9-0CBC-A4DA0C3D06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917739"/>
              </p:ext>
            </p:extLst>
          </p:nvPr>
        </p:nvGraphicFramePr>
        <p:xfrm>
          <a:off x="332422" y="1388993"/>
          <a:ext cx="9241155" cy="16190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9684">
                  <a:extLst>
                    <a:ext uri="{9D8B030D-6E8A-4147-A177-3AD203B41FA5}">
                      <a16:colId xmlns:a16="http://schemas.microsoft.com/office/drawing/2014/main" val="1856960982"/>
                    </a:ext>
                  </a:extLst>
                </a:gridCol>
                <a:gridCol w="965719">
                  <a:extLst>
                    <a:ext uri="{9D8B030D-6E8A-4147-A177-3AD203B41FA5}">
                      <a16:colId xmlns:a16="http://schemas.microsoft.com/office/drawing/2014/main" val="4129924763"/>
                    </a:ext>
                  </a:extLst>
                </a:gridCol>
                <a:gridCol w="965719">
                  <a:extLst>
                    <a:ext uri="{9D8B030D-6E8A-4147-A177-3AD203B41FA5}">
                      <a16:colId xmlns:a16="http://schemas.microsoft.com/office/drawing/2014/main" val="1859273868"/>
                    </a:ext>
                  </a:extLst>
                </a:gridCol>
                <a:gridCol w="965719">
                  <a:extLst>
                    <a:ext uri="{9D8B030D-6E8A-4147-A177-3AD203B41FA5}">
                      <a16:colId xmlns:a16="http://schemas.microsoft.com/office/drawing/2014/main" val="291045532"/>
                    </a:ext>
                  </a:extLst>
                </a:gridCol>
                <a:gridCol w="965719">
                  <a:extLst>
                    <a:ext uri="{9D8B030D-6E8A-4147-A177-3AD203B41FA5}">
                      <a16:colId xmlns:a16="http://schemas.microsoft.com/office/drawing/2014/main" val="1157464596"/>
                    </a:ext>
                  </a:extLst>
                </a:gridCol>
                <a:gridCol w="965719">
                  <a:extLst>
                    <a:ext uri="{9D8B030D-6E8A-4147-A177-3AD203B41FA5}">
                      <a16:colId xmlns:a16="http://schemas.microsoft.com/office/drawing/2014/main" val="554469867"/>
                    </a:ext>
                  </a:extLst>
                </a:gridCol>
                <a:gridCol w="965719">
                  <a:extLst>
                    <a:ext uri="{9D8B030D-6E8A-4147-A177-3AD203B41FA5}">
                      <a16:colId xmlns:a16="http://schemas.microsoft.com/office/drawing/2014/main" val="36633198"/>
                    </a:ext>
                  </a:extLst>
                </a:gridCol>
                <a:gridCol w="965719">
                  <a:extLst>
                    <a:ext uri="{9D8B030D-6E8A-4147-A177-3AD203B41FA5}">
                      <a16:colId xmlns:a16="http://schemas.microsoft.com/office/drawing/2014/main" val="1327176221"/>
                    </a:ext>
                  </a:extLst>
                </a:gridCol>
                <a:gridCol w="965719">
                  <a:extLst>
                    <a:ext uri="{9D8B030D-6E8A-4147-A177-3AD203B41FA5}">
                      <a16:colId xmlns:a16="http://schemas.microsoft.com/office/drawing/2014/main" val="1122171645"/>
                    </a:ext>
                  </a:extLst>
                </a:gridCol>
                <a:gridCol w="965719">
                  <a:extLst>
                    <a:ext uri="{9D8B030D-6E8A-4147-A177-3AD203B41FA5}">
                      <a16:colId xmlns:a16="http://schemas.microsoft.com/office/drawing/2014/main" val="2715619616"/>
                    </a:ext>
                  </a:extLst>
                </a:gridCol>
              </a:tblGrid>
              <a:tr h="877359">
                <a:tc>
                  <a:txBody>
                    <a:bodyPr/>
                    <a:lstStyle/>
                    <a:p>
                      <a:r>
                        <a:rPr lang="en-GB" sz="1400" b="1" dirty="0"/>
                        <a:t>Item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GB" sz="1400" dirty="0"/>
                        <a:t>Drinks bottle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Bottle lid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Cutlery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Straw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Takeaway cup lid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Food wrapper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Pen/lid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Plastic bag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Other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481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/>
                        <a:t>Tally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421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/>
                        <a:t>Total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762049"/>
                  </a:ext>
                </a:extLst>
              </a:tr>
            </a:tbl>
          </a:graphicData>
        </a:graphic>
      </p:graphicFrame>
      <p:graphicFrame>
        <p:nvGraphicFramePr>
          <p:cNvPr id="10" name="Table 8">
            <a:extLst>
              <a:ext uri="{FF2B5EF4-FFF2-40B4-BE49-F238E27FC236}">
                <a16:creationId xmlns:a16="http://schemas.microsoft.com/office/drawing/2014/main" id="{8B2AFE16-0F13-5F06-C521-684C53D831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188782"/>
              </p:ext>
            </p:extLst>
          </p:nvPr>
        </p:nvGraphicFramePr>
        <p:xfrm>
          <a:off x="351487" y="5324558"/>
          <a:ext cx="7654926" cy="11078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5802">
                  <a:extLst>
                    <a:ext uri="{9D8B030D-6E8A-4147-A177-3AD203B41FA5}">
                      <a16:colId xmlns:a16="http://schemas.microsoft.com/office/drawing/2014/main" val="1856960982"/>
                    </a:ext>
                  </a:extLst>
                </a:gridCol>
                <a:gridCol w="1001168">
                  <a:extLst>
                    <a:ext uri="{9D8B030D-6E8A-4147-A177-3AD203B41FA5}">
                      <a16:colId xmlns:a16="http://schemas.microsoft.com/office/drawing/2014/main" val="4129924763"/>
                    </a:ext>
                  </a:extLst>
                </a:gridCol>
                <a:gridCol w="1011326">
                  <a:extLst>
                    <a:ext uri="{9D8B030D-6E8A-4147-A177-3AD203B41FA5}">
                      <a16:colId xmlns:a16="http://schemas.microsoft.com/office/drawing/2014/main" val="1859273868"/>
                    </a:ext>
                  </a:extLst>
                </a:gridCol>
                <a:gridCol w="1011326">
                  <a:extLst>
                    <a:ext uri="{9D8B030D-6E8A-4147-A177-3AD203B41FA5}">
                      <a16:colId xmlns:a16="http://schemas.microsoft.com/office/drawing/2014/main" val="291045532"/>
                    </a:ext>
                  </a:extLst>
                </a:gridCol>
                <a:gridCol w="1011326">
                  <a:extLst>
                    <a:ext uri="{9D8B030D-6E8A-4147-A177-3AD203B41FA5}">
                      <a16:colId xmlns:a16="http://schemas.microsoft.com/office/drawing/2014/main" val="1157464596"/>
                    </a:ext>
                  </a:extLst>
                </a:gridCol>
                <a:gridCol w="1011326">
                  <a:extLst>
                    <a:ext uri="{9D8B030D-6E8A-4147-A177-3AD203B41FA5}">
                      <a16:colId xmlns:a16="http://schemas.microsoft.com/office/drawing/2014/main" val="554469867"/>
                    </a:ext>
                  </a:extLst>
                </a:gridCol>
                <a:gridCol w="1011326">
                  <a:extLst>
                    <a:ext uri="{9D8B030D-6E8A-4147-A177-3AD203B41FA5}">
                      <a16:colId xmlns:a16="http://schemas.microsoft.com/office/drawing/2014/main" val="36633198"/>
                    </a:ext>
                  </a:extLst>
                </a:gridCol>
                <a:gridCol w="1011326">
                  <a:extLst>
                    <a:ext uri="{9D8B030D-6E8A-4147-A177-3AD203B41FA5}">
                      <a16:colId xmlns:a16="http://schemas.microsoft.com/office/drawing/2014/main" val="282342889"/>
                    </a:ext>
                  </a:extLst>
                </a:gridCol>
              </a:tblGrid>
              <a:tr h="366189">
                <a:tc>
                  <a:txBody>
                    <a:bodyPr/>
                    <a:lstStyle/>
                    <a:p>
                      <a:r>
                        <a:rPr lang="en-GB" sz="1400" b="1" dirty="0"/>
                        <a:t>Size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&lt;1 cm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1-5 cm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6 – 10 cm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11 – 20 cm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21 – 30 cm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31 – 50 cm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&gt; 50 cm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481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/>
                        <a:t>Tally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421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/>
                        <a:t>Total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670765"/>
                  </a:ext>
                </a:extLst>
              </a:tr>
            </a:tbl>
          </a:graphicData>
        </a:graphic>
      </p:graphicFrame>
      <p:graphicFrame>
        <p:nvGraphicFramePr>
          <p:cNvPr id="11" name="Table 8">
            <a:extLst>
              <a:ext uri="{FF2B5EF4-FFF2-40B4-BE49-F238E27FC236}">
                <a16:creationId xmlns:a16="http://schemas.microsoft.com/office/drawing/2014/main" id="{84FA5C6C-CD39-012A-B257-4B64B1DC36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071959"/>
              </p:ext>
            </p:extLst>
          </p:nvPr>
        </p:nvGraphicFramePr>
        <p:xfrm>
          <a:off x="351487" y="3608027"/>
          <a:ext cx="4231531" cy="11078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5757">
                  <a:extLst>
                    <a:ext uri="{9D8B030D-6E8A-4147-A177-3AD203B41FA5}">
                      <a16:colId xmlns:a16="http://schemas.microsoft.com/office/drawing/2014/main" val="453196121"/>
                    </a:ext>
                  </a:extLst>
                </a:gridCol>
                <a:gridCol w="1405757">
                  <a:extLst>
                    <a:ext uri="{9D8B030D-6E8A-4147-A177-3AD203B41FA5}">
                      <a16:colId xmlns:a16="http://schemas.microsoft.com/office/drawing/2014/main" val="4129924763"/>
                    </a:ext>
                  </a:extLst>
                </a:gridCol>
                <a:gridCol w="1420017">
                  <a:extLst>
                    <a:ext uri="{9D8B030D-6E8A-4147-A177-3AD203B41FA5}">
                      <a16:colId xmlns:a16="http://schemas.microsoft.com/office/drawing/2014/main" val="1859273868"/>
                    </a:ext>
                  </a:extLst>
                </a:gridCol>
              </a:tblGrid>
              <a:tr h="366189">
                <a:tc>
                  <a:txBody>
                    <a:bodyPr/>
                    <a:lstStyle/>
                    <a:p>
                      <a:pPr marL="0" indent="0" algn="ctr"/>
                      <a:r>
                        <a:rPr lang="en-GB" sz="1400" b="1" dirty="0"/>
                        <a:t>Is it single use?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No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481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/>
                        <a:t>Tally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421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/>
                        <a:t>Total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230782"/>
                  </a:ext>
                </a:extLst>
              </a:tr>
            </a:tbl>
          </a:graphicData>
        </a:graphic>
      </p:graphicFrame>
      <p:pic>
        <p:nvPicPr>
          <p:cNvPr id="12" name="Picture 2" descr="Water container clipart">
            <a:extLst>
              <a:ext uri="{FF2B5EF4-FFF2-40B4-BE49-F238E27FC236}">
                <a16:creationId xmlns:a16="http://schemas.microsoft.com/office/drawing/2014/main" id="{ED073AA1-E28F-C505-FDFE-440C1CDF71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00"/>
          <a:stretch/>
        </p:blipFill>
        <p:spPr bwMode="auto">
          <a:xfrm>
            <a:off x="1969654" y="1817627"/>
            <a:ext cx="825171" cy="21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bottle of pop clipart - Clip Art Library">
            <a:extLst>
              <a:ext uri="{FF2B5EF4-FFF2-40B4-BE49-F238E27FC236}">
                <a16:creationId xmlns:a16="http://schemas.microsoft.com/office/drawing/2014/main" id="{D82379F6-30AE-39E1-A6C8-B48D0588B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825" y="1501381"/>
            <a:ext cx="383426" cy="67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utlery Cliparts - Add a Touch of Elegance to Your Dining Designs">
            <a:extLst>
              <a:ext uri="{FF2B5EF4-FFF2-40B4-BE49-F238E27FC236}">
                <a16:creationId xmlns:a16="http://schemas.microsoft.com/office/drawing/2014/main" id="{0A551CF4-F1BB-85E2-B245-418DCFC51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326" y="1607385"/>
            <a:ext cx="701146" cy="59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Chips Clipart - Free Images of Chips for Personal and Commercial Use">
            <a:extLst>
              <a:ext uri="{FF2B5EF4-FFF2-40B4-BE49-F238E27FC236}">
                <a16:creationId xmlns:a16="http://schemas.microsoft.com/office/drawing/2014/main" id="{9A154E5C-974B-32CF-C608-51410AE82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82906">
            <a:off x="6207064" y="1800464"/>
            <a:ext cx="320141" cy="46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Pen - Clip Art Library">
            <a:extLst>
              <a:ext uri="{FF2B5EF4-FFF2-40B4-BE49-F238E27FC236}">
                <a16:creationId xmlns:a16="http://schemas.microsoft.com/office/drawing/2014/main" id="{B2D27641-AF97-C37C-BAEB-9C7DCAE10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126" y="1639806"/>
            <a:ext cx="972564" cy="55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hair comb clipart - Clip Art Library">
            <a:extLst>
              <a:ext uri="{FF2B5EF4-FFF2-40B4-BE49-F238E27FC236}">
                <a16:creationId xmlns:a16="http://schemas.microsoft.com/office/drawing/2014/main" id="{FD6EA71A-D1E8-3EA3-B0A9-AE5E3ED0E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768" y="1741385"/>
            <a:ext cx="402850" cy="37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green plastic toy soldier - Clip Art Library">
            <a:extLst>
              <a:ext uri="{FF2B5EF4-FFF2-40B4-BE49-F238E27FC236}">
                <a16:creationId xmlns:a16="http://schemas.microsoft.com/office/drawing/2014/main" id="{6EF5209C-30D3-63BF-4645-5236304B4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185" y="1628872"/>
            <a:ext cx="394199" cy="55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lastic shopping bag clipart - Clip Art Library">
            <a:extLst>
              <a:ext uri="{FF2B5EF4-FFF2-40B4-BE49-F238E27FC236}">
                <a16:creationId xmlns:a16="http://schemas.microsoft.com/office/drawing/2014/main" id="{7A995077-C3CA-098A-5262-D2E864344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497" y="1665446"/>
            <a:ext cx="414338" cy="52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A picture containing icon&#10;&#10;Description automatically generated">
            <a:extLst>
              <a:ext uri="{FF2B5EF4-FFF2-40B4-BE49-F238E27FC236}">
                <a16:creationId xmlns:a16="http://schemas.microsoft.com/office/drawing/2014/main" id="{AA1C21AE-5F9F-B576-A65E-3D3885AF8B2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88419" y="1861792"/>
            <a:ext cx="888158" cy="37253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8B4CC3E7-BACA-5F33-99CE-9A8419113D91}"/>
              </a:ext>
            </a:extLst>
          </p:cNvPr>
          <p:cNvSpPr txBox="1"/>
          <p:nvPr/>
        </p:nvSpPr>
        <p:spPr>
          <a:xfrm>
            <a:off x="228600" y="591982"/>
            <a:ext cx="90485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For each plastic item you find record:</a:t>
            </a:r>
          </a:p>
          <a:p>
            <a:endParaRPr lang="en-GB" sz="1400" dirty="0"/>
          </a:p>
          <a:p>
            <a:r>
              <a:rPr lang="en-GB" sz="1400" dirty="0"/>
              <a:t>1. What it is.</a:t>
            </a:r>
            <a:endParaRPr lang="en-US" sz="14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1A7F0E3-081C-7F65-C655-65A4197D9889}"/>
              </a:ext>
            </a:extLst>
          </p:cNvPr>
          <p:cNvSpPr txBox="1"/>
          <p:nvPr/>
        </p:nvSpPr>
        <p:spPr>
          <a:xfrm>
            <a:off x="283205" y="3188919"/>
            <a:ext cx="9048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2. If it is designed to be single use (used once then thrown away).</a:t>
            </a:r>
            <a:endParaRPr lang="en-US" sz="14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92B632C-740D-C2E2-D9EF-92D6B0E9BFCD}"/>
              </a:ext>
            </a:extLst>
          </p:cNvPr>
          <p:cNvSpPr txBox="1"/>
          <p:nvPr/>
        </p:nvSpPr>
        <p:spPr>
          <a:xfrm>
            <a:off x="283205" y="4963458"/>
            <a:ext cx="9048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3. How big it is.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07566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03DBF1-E50E-498D-B77D-756F5623AF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74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1C7C3A662D6440A0807A4EEF1554AD" ma:contentTypeVersion="6" ma:contentTypeDescription="Create a new document." ma:contentTypeScope="" ma:versionID="a8fa225adc4c190f0eddc1e271491233">
  <xsd:schema xmlns:xsd="http://www.w3.org/2001/XMLSchema" xmlns:xs="http://www.w3.org/2001/XMLSchema" xmlns:p="http://schemas.microsoft.com/office/2006/metadata/properties" xmlns:ns2="f394e9b0-6f8b-40d8-8976-8489f5e4e9bb" targetNamespace="http://schemas.microsoft.com/office/2006/metadata/properties" ma:root="true" ma:fieldsID="05d00891bf78003d083e570e36e3716b" ns2:_="">
    <xsd:import namespace="f394e9b0-6f8b-40d8-8976-8489f5e4e9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94e9b0-6f8b-40d8-8976-8489f5e4e9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1ECA314-7346-4026-AEE0-87EC9045C1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94e9b0-6f8b-40d8-8976-8489f5e4e9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2770203-5002-47FD-924B-8F7C340329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FC3EF8-D294-477D-841F-A6BD78CBE391}">
  <ds:schemaRefs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f394e9b0-6f8b-40d8-8976-8489f5e4e9bb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</TotalTime>
  <Words>104</Words>
  <Application>Microsoft Office PowerPoint</Application>
  <PresentationFormat>A4 Paper (210x297 mm)</PresentationFormat>
  <Paragraphs>36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The Great Big Litter Hunt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Gemma Young</dc:creator>
  <cp:lastModifiedBy>Gemma Young</cp:lastModifiedBy>
  <cp:revision>14</cp:revision>
  <dcterms:created xsi:type="dcterms:W3CDTF">2020-11-09T15:08:50Z</dcterms:created>
  <dcterms:modified xsi:type="dcterms:W3CDTF">2023-05-03T09:51:52Z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0x010100AC1C7C3A662D6440A0807A4EEF1554AD</vt:lpwstr>
  </property>
</Properties>
</file>